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152C16-7A14-4FC3-AA19-C3280A4AE550}">
  <a:tblStyle styleId="{C2152C16-7A14-4FC3-AA19-C3280A4AE5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ZuD6iUe3Pc" TargetMode="External"/><Relationship Id="rId3" Type="http://schemas.openxmlformats.org/officeDocument/2006/relationships/hyperlink" Target="https://www.youtubeeducation.com/watch?v=3WDWH59k1q4" TargetMode="Externa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ZB_EBsnc8c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tsy.com/listing/926075105/monopoly-money-vintage-fabric-half-yard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525443481522247447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525443481522247447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ed590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ed590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063c11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3063c11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1648c258e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1648c258e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1648c258e_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1648c258e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1648c258e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1648c258e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15cd08c5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15cd08c5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5cd08c5b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5cd08c5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648c258e_9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1648c258e_9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lower bound?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5ed590c85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5ed590c85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15cd08c5b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15cd08c5b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15cd08c5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15cd08c5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dc48ccb8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dc48ccb8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3063c11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3063c11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dc48ccb8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dc48ccb8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976d39bb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976d39bb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401269f5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0401269f5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401269f5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0401269f5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401269f5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0401269f5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5ed590c85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5ed590c8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401269f5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401269f5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401269f5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0401269f5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0401269f5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0401269f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401269f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401269f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3063c11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3063c11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0401269f5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0401269f5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401269f5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0401269f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0401269f5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0401269f5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0401269f5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0401269f5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401269f5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0401269f5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0401269f5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0401269f5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401269f5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401269f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401269f5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401269f5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401269f5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401269f5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0401269f5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0401269f5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5ed590c8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5ed590c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0427bc4c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0427bc4c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0401269f5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0401269f5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0401269f5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0401269f5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0401269f5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0401269f5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401269f5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401269f5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401269f5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0401269f5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401269f5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401269f5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976d39bb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976d39bb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976d39bb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976d39bb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976d39bb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976d39bb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401269f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401269f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976d39bb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976d39bb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976d39bb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976d39b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976d39bb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976d39bb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55ed590c8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55ed590c8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976d39bb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976d39bb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9976d39bb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9976d39bb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976d39bb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976d39bb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15cd08dea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615cd08dea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dc48ccb8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dc48ccb8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dc48ccb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dc48ccb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01269f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01269f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9976d39bb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9976d39bb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976d39bb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976d39bb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976d39bb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976d39bb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976d39bb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9976d39bb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976d39bb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976d39bb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15cd08c5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15cd08c5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http://ian-albert.com/games/super_mario_bros_maps/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5cd08c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5cd08c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15cd08c5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15cd08c5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15cd08c5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15cd08c5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5cd08c5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5cd08c5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01269f5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01269f5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15cd08c5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15cd08c5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recursion.c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55ed590c8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55ed590c8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976d39bb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976d39bb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15bc47d7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15bc47d7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976d39bb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976d39bb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976d39bb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976d39bb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0f81ef8e0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f0f81ef8e0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shelves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9976d39bb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9976d39bb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83063c11d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83063c11d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shelves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83063c11d6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83063c11d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401269f5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401269f5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3063c11d6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3063c11d6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83063c11d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83063c11d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83063c11d6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83063c11d6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3063c11d6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83063c11d6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83063c11d6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83063c11d6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3063c11d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3063c11d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83063c11d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83063c11d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3063c11d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83063c11d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83063c11d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83063c11d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83063c11d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83063c11d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401269f5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401269f5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83063c11d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83063c11d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83063c11d6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83063c11d6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83063c11d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83063c11d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83063c11d6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83063c11d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83063c11d6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83063c11d6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83063c11d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83063c11d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83063c11d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83063c11d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83063c11d6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83063c11d6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83063c11d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83063c11d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83063c11d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83063c11d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5ed590c8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5ed590c8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3063c11d6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3063c11d6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3063c11d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3063c11d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83063c11d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83063c11d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3063c11d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3063c11d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83063c11d6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83063c11d6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83063c11d6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83063c11d6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83063c11d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83063c11d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83063c11d6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83063c11d6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83063c11d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83063c11d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3063c11d6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83063c11d6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5ed590c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5ed590c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ed590c8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ed590c8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83063c11d6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83063c11d6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83063c11d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83063c11d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83063c11d6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83063c11d6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83063c11d6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83063c11d6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83063c11d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83063c11d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83063c11d6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83063c11d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83063c11d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83063c11d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83063c11d6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83063c11d6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83063c11d6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83063c11d6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83063c11d6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83063c11d6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ed590c8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ed590c8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15cd08c5b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615cd08c5b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83063c11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83063c11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83c13df276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83c13df276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83063c11d6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83063c11d6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83063c11d6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83063c11d6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83063c11d6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83063c11d6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3063c11d6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83063c11d6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0401269f5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0401269f5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83063c11d6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83063c11d6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83063c11d6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83063c11d6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5ed590c8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5ed590c8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615cd08c5b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615cd08c5b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615cd08c5b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615cd08c5b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15cd08c5b_2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15cd08c5b_2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15cd08c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15cd08c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https://www.youtube.com/watch?v=ZZuD6iUe3Pc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https://www.youtubeeducation.com/watch?v=3WDWH59k1q4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55ed590c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55ed590c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5ed590c85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5ed590c85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5ed590c8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5ed590c8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5ed590c8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5ed590c8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ed590c8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5ed590c8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5ed590c8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5ed590c8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ed590c8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ed590c8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5ed590c8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5ed590c8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01269f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01269f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https://www.youtube.com/watch?v=cZB_EBsnc8c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5ed590c8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5ed590c8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ed590c8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5ed590c8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ed590c8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ed590c8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https://www.etsy.com/listing/926075105/monopoly-money-vintage-fabric-half-yard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ed590c8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5ed590c8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5ed590c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5ed590c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20  500  10  </a:t>
            </a:r>
            <a:r>
              <a:rPr lang="en"/>
              <a:t>5  100  </a:t>
            </a:r>
            <a:r>
              <a:rPr lang="en">
                <a:solidFill>
                  <a:schemeClr val="dk1"/>
                </a:solidFill>
              </a:rPr>
              <a:t>1  </a:t>
            </a:r>
            <a:r>
              <a:rPr b="1" lang="en">
                <a:solidFill>
                  <a:schemeClr val="dk1"/>
                </a:solidFill>
              </a:rPr>
              <a:t>50</a:t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5ed590c8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5ed590c8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5ed590c8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5ed590c8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ed590c85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5ed590c85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ed590c8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ed590c8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ed590c8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ed590c8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5ed590c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5ed590c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5ed590c85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5ed590c85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1  5  10  20  </a:t>
            </a:r>
            <a:r>
              <a:rPr b="1" lang="en">
                <a:solidFill>
                  <a:schemeClr val="dk1"/>
                </a:solidFill>
              </a:rPr>
              <a:t>50</a:t>
            </a:r>
            <a:r>
              <a:rPr lang="en">
                <a:solidFill>
                  <a:schemeClr val="dk1"/>
                </a:solidFill>
              </a:rPr>
              <a:t>  100  500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ed590c8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ed590c8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5ed590c85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5ed590c8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ed590c85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ed590c85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5ed590c85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5ed590c85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76d39bb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76d39bb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976d39bb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976d39bb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976d39bb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976d39bb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976d39bb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976d39bb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76d39bb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76d39bb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63c1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3063c1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976d39bb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976d39bb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76d39bb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76d39bb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ed590c85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ed590c85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76d39bb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76d39bb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ed590c85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ed590c85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ed590c85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ed590c85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9ff46a780_2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9ff46a780_2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976d39bb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976d39bb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76d39bb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76d39bb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5ed590c85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5ed590c85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063c11d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063c11d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5ed590c8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5ed590c8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5ed590c85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5ed590c85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427bc4c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427bc4c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ed590c85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ed590c85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3063c11d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3063c11d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3063c11d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83063c11d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3063c1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3063c1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phonebook0.c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9ff46a780_2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9ff46a780_2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5cd08c5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5cd08c5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549dec7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1549dec7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3063c11d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3063c11d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549dec7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549dec7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3063c11d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3063c11d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phonebook1.c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we'll see a way to save phonebook eventually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6ad5d378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6ad5d378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bc47d7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bc47d7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15bc47d73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15bc47d73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5bc47d7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15bc47d7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1648c258e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1648c258e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401269f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401269f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401269f5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401269f5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volunteers: sort themselves, then selection, then bubble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3c13df27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3c13df27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3063c11d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3063c11d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15bc47d7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15bc47d7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c48ccb8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c48ccb8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c48ccb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c48ccb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5ed590c85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5ed590c85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427bc4c1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427bc4c1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427bc4c1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427bc4c1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427bc4c1c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427bc4c1c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427bc4c1c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427bc4c1c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427bc4c1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0427bc4c1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427bc4c1c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427bc4c1c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063c11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063c11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427bc4c1c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427bc4c1c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0427bc4c1c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0427bc4c1c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427bc4c1c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427bc4c1c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427bc4c1c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427bc4c1c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427bc4c1c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0427bc4c1c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1648c258e_9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1648c258e_9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1648c258e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1648c258e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5ed590c8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5ed590c8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1648c258e_9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1648c258e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1648c258e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1648c258e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8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1.xml"/><Relationship Id="rId3" Type="http://schemas.openxmlformats.org/officeDocument/2006/relationships/hyperlink" Target="https://www.google.com/search?q=recursion" TargetMode="Externa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.xml"/><Relationship Id="rId3" Type="http://schemas.openxmlformats.org/officeDocument/2006/relationships/hyperlink" Target="http://www.youtube.com/watch?v=3WDWH59k1q4" TargetMode="External"/><Relationship Id="rId4" Type="http://schemas.openxmlformats.org/officeDocument/2006/relationships/image" Target="../media/image20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cZB_EBsnc8c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manual.cs50.io/#string.h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 n)/2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/2 –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/2 – 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p130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4" name="Google Shape;784;p13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3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3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3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3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3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136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1" name="Google Shape;821;p136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36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36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36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36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36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36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140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141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42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143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If still standing, go back to step 2.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44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145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46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147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148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49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50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151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0" name="Google Shape;920;p152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153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154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×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2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3">
            <a:alphaModFix/>
          </a:blip>
          <a:srcRect b="14965" l="0" r="0" t="6516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2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no swaps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3">
            <a:alphaModFix/>
          </a:blip>
          <a:srcRect b="10741" l="0" r="0" t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5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</a:t>
            </a:r>
            <a:r>
              <a:rPr lang="en" sz="2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8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google.com/search?q=recursion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1  3  4  6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0  2  5  7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left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right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3  4  1  5  2  7  0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" name="Google Shape;1127;p19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p19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Google Shape;1137;p19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8" name="Google Shape;1138;p19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3" name="Google Shape;1143;p19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4" name="Google Shape;1144;p19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5" name="Google Shape;1145;p19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p19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1" name="Google Shape;1151;p19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2" name="Google Shape;1152;p197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3" name="Google Shape;1153;p197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9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9" name="Google Shape;1159;p19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0" name="Google Shape;1160;p198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1" name="Google Shape;1161;p198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2" name="Google Shape;1162;p198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p19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8" name="Google Shape;1168;p19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9" name="Google Shape;1169;p199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0" name="Google Shape;1170;p199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20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6" name="Google Shape;1176;p20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7" name="Google Shape;1177;p200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Google Shape;1182;p20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3" name="Google Shape;1183;p20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4" name="Google Shape;1184;p201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5" name="Google Shape;1185;p201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Google Shape;1190;p20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1" name="Google Shape;1191;p20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2" name="Google Shape;1192;p202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3" name="Google Shape;1193;p202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4" name="Google Shape;1194;p202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9" name="Google Shape;1199;p20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0" name="Google Shape;1200;p20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1" name="Google Shape;1201;p203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2" name="Google Shape;1202;p203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3" name="Google Shape;1203;p203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4" name="Google Shape;1204;p203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Google Shape;1209;p20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0" name="Google Shape;1210;p20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1" name="Google Shape;1211;p204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2" name="Google Shape;1212;p204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3" name="Google Shape;1213;p204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20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9" name="Google Shape;1219;p20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0" name="Google Shape;1220;p20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1" name="Google Shape;1221;p205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" name="Google Shape;1226;p20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7" name="Google Shape;1227;p20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8" name="Google Shape;1228;p20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9" name="Google Shape;1229;p206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p20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5" name="Google Shape;1235;p20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6" name="Google Shape;1236;p207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7" name="Google Shape;1237;p207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" name="Google Shape;1242;p20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Google Shape;1243;p20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Google Shape;1244;p208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20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0" name="Google Shape;1250;p20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5" name="Google Shape;1255;p21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6" name="Google Shape;1256;p21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21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2" name="Google Shape;1262;p21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3" name="Google Shape;1263;p21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4" name="Google Shape;1264;p21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5" name="Google Shape;1265;p21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p21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1" name="Google Shape;1271;p21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2" name="Google Shape;1272;p212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3" name="Google Shape;1273;p212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4" name="Google Shape;1274;p212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9" name="Google Shape;1279;p21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0" name="Google Shape;1280;p21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1" name="Google Shape;1281;p213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2" name="Google Shape;1282;p213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3" name="Google Shape;1283;p213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4" name="Google Shape;1284;p213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9" name="Google Shape;1289;p21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0" name="Google Shape;1290;p21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1" name="Google Shape;1291;p21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2" name="Google Shape;1292;p214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3" name="Google Shape;1293;p214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" name="Google Shape;1298;p21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9" name="Google Shape;1299;p21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0" name="Google Shape;1300;p21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1" name="Google Shape;1301;p215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Google Shape;1306;p21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7" name="Google Shape;1307;p21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8" name="Google Shape;1308;p21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9" name="Google Shape;1309;p216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0" name="Google Shape;1310;p216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Google Shape;1315;p21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6" name="Google Shape;1316;p21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7" name="Google Shape;1317;p217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8" name="Google Shape;1318;p217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9" name="Google Shape;1319;p217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0" name="Google Shape;1320;p217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21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6" name="Google Shape;1326;p21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7" name="Google Shape;1327;p218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8" name="Google Shape;1328;p218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9" name="Google Shape;1329;p218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0" name="Google Shape;1330;p218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1" name="Google Shape;1331;p218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" name="Google Shape;1336;p21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7" name="Google Shape;1337;p21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8" name="Google Shape;1338;p21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9" name="Google Shape;1339;p219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0" name="Google Shape;1340;p219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1" name="Google Shape;1341;p219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6" name="Google Shape;1346;p22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7" name="Google Shape;1347;p22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8" name="Google Shape;1348;p22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9" name="Google Shape;1349;p220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0" name="Google Shape;1350;p220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5" name="Google Shape;1355;p22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6" name="Google Shape;1356;p22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7" name="Google Shape;1357;p22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8" name="Google Shape;1358;p22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9" name="Google Shape;1359;p221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" name="Google Shape;1364;p22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5" name="Google Shape;1365;p22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6" name="Google Shape;1366;p222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7" name="Google Shape;1367;p222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8" name="Google Shape;1368;p222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" name="Google Shape;1373;p22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4" name="Google Shape;1374;p22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5" name="Google Shape;1375;p223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6" name="Google Shape;1376;p223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>
                <a:solidFill>
                  <a:srgbClr val="FFFF00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last week, ask Yuliia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snacks, Hello Panda Chocolate Biscuits. 🐼 🍫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rgbClr val="FFFF00"/>
                </a:solidFill>
              </a:rPr>
              <a:t>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 (once sorted)?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8" name="Google Shape;208;p4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4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4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4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4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1" name="Google Shape;1381;p22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2" name="Google Shape;1382;p22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3" name="Google Shape;1383;p22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8" name="Google Shape;1388;p22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9" name="Google Shape;1389;p22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0" name="Google Shape;1390;p22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" name="Google Shape;1395;p22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6" name="Google Shape;1396;p22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7" name="Google Shape;1397;p22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" name="Google Shape;1402;p22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3" name="Google Shape;1403;p22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4" name="Google Shape;1404;p227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9" name="Google Shape;1409;p22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0" name="Google Shape;1410;p22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1" name="Google Shape;1411;p228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" name="Google Shape;1416;p22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7" name="Google Shape;1417;p22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8" name="Google Shape;1418;p22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" name="Google Shape;1423;p23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4" name="Google Shape;1424;p23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5" name="Google Shape;1425;p23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Google Shape;1430;p23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31" name="Google Shape;1431;p23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6" name="Google Shape;1436;p23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1" name="Google Shape;1441;p23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45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1" name="Google Shape;1451;p23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2" name="Google Shape;1452;p23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3" name="Google Shape;1453;p23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4" name="Google Shape;1454;p235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5" name="Google Shape;1455;p235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6" name="Google Shape;1456;p235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7" name="Google Shape;1457;p235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8" name="Google Shape;1458;p235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9" name="Google Shape;1459;p23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0" name="Google Shape;1460;p235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1" name="Google Shape;1461;p235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2" name="Google Shape;1462;p235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3" name="Google Shape;1463;p235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4" name="Google Shape;1464;p235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5" name="Google Shape;1465;p235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0" name="Google Shape;1470;p23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71" name="Google Shape;1471;p23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2" name="Google Shape;1472;p23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3" name="Google Shape;1473;p236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4" name="Google Shape;1474;p236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5" name="Google Shape;1475;p236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6" name="Google Shape;1476;p236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7" name="Google Shape;1477;p236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8" name="Google Shape;1478;p23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9" name="Google Shape;1479;p236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0" name="Google Shape;1480;p236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1" name="Google Shape;1481;p236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2" name="Google Shape;1482;p236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3" name="Google Shape;1483;p236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4" name="Google Shape;1484;p236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i="1" lang="en"/>
              <a:t>n</a:t>
            </a:r>
            <a:endParaRPr i="1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2</a:t>
            </a:r>
            <a:r>
              <a:rPr baseline="30000"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9" name="Google Shape;1509;p24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10" name="Google Shape;1510;p24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1" name="Google Shape;1511;p241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2" name="Google Shape;1512;p241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3" name="Google Shape;1513;p241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4" name="Google Shape;1514;p241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5" name="Google Shape;1515;p241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6" name="Google Shape;1516;p241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7" name="Google Shape;1517;p24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8" name="Google Shape;1518;p24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9" name="Google Shape;1519;p241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0" name="Google Shape;1520;p241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1" name="Google Shape;1521;p241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2" name="Google Shape;1522;p241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3" name="Google Shape;1523;p241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 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i="1" lang="en"/>
              <a:t>n</a:t>
            </a:r>
            <a:endParaRPr baseline="30000" i="1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 log </a:t>
            </a:r>
            <a:r>
              <a:rPr i="1" lang="en"/>
              <a:t>n</a:t>
            </a:r>
            <a:endParaRPr baseline="300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6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ed from https://www.youtube.com/watch?v=ZZuD6iUe3Pc." id="1553" name="Google Shape;1553;p247" title="Visualization and Comparison of Sorting Algorithms - Rand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47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48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4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49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" name="Google Shape;266;p4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50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5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5" name="Google Shape;305;p53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3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3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3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AN on TBS&#10;DUCKS" id="110" name="Google Shape;110;p27" title="James Veitch Is A Terrible Roommat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4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4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4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4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2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" name="Google Shape;408;p70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0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6" name="Google Shape;416;p71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7" name="Google Shape;417;p71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  <p:sp>
        <p:nvSpPr>
          <p:cNvPr id="418" name="Google Shape;418;p71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</a:t>
            </a:r>
            <a:r>
              <a:rPr lang="en" sz="2400"/>
              <a:t>)</a:t>
            </a:r>
            <a:endParaRPr sz="2400"/>
          </a:p>
        </p:txBody>
      </p:sp>
      <p:sp>
        <p:nvSpPr>
          <p:cNvPr id="419" name="Google Shape;419;p71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lang="en" sz="2400">
                <a:solidFill>
                  <a:srgbClr val="FFFFFF"/>
                </a:solidFill>
              </a:rPr>
              <a:t>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6" name="Google Shape;426;p72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6" name="Google Shape;436;p73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9" name="Google Shape;439;p73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6" name="Google Shape;446;p74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75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75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/>
              <a:t>O</a:t>
            </a:r>
            <a:endParaRPr i="1" sz="6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rgbClr val="666666"/>
                </a:solidFill>
              </a:rPr>
              <a:t>binary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Ω</a:t>
            </a:r>
            <a:endParaRPr sz="6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search, binary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Θ</a:t>
            </a:r>
            <a:endParaRPr sz="6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asymptotic notation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manual.cs50.io/#string.h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 people[]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0" name="Google Shape;570;p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8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7" name="Google Shape;577;p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9"/>
          <p:cNvSpPr txBox="1"/>
          <p:nvPr/>
        </p:nvSpPr>
        <p:spPr>
          <a:xfrm>
            <a:off x="479547" y="2195550"/>
            <a:ext cx="2730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4" name="Google Shape;584;p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00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1" name="Google Shape;591;p10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01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9" name="Google Shape;599;p10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0" name="Google Shape;600;p101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101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0" name="Google Shape;140;p3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r>
              <a:rPr lang="en"/>
              <a:t> sort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1" name="Google Shape;621;p105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2" name="Google Shape;622;p105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5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5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05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05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05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05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108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09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110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111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112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113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114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115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116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117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118"/>
          <p:cNvSpPr txBox="1"/>
          <p:nvPr/>
        </p:nvSpPr>
        <p:spPr>
          <a:xfrm>
            <a:off x="2321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118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r>
              <a:rPr lang="en">
                <a:solidFill>
                  <a:srgbClr val="FFFFFF"/>
                </a:solidFill>
              </a:rPr>
              <a:t> + ...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